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932" y="9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801787-54B4-4888-8522-BE19E4B79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5F5A298-1DAA-4198-90A7-D429F3B3CD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BB9989F-EF83-4F5E-A1B4-37C64EDC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20DD8-5204-4850-9080-4156F3ED02A7}" type="datetimeFigureOut">
              <a:rPr lang="hu-HU" smtClean="0"/>
              <a:t>2024.04.29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5CC8FA3-F9EF-4A92-B817-5337FEECB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02A8F1E-2BA4-4E2D-9DAD-FB3F7B362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87475-E6B1-49F9-9440-ED1DF8E6E6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54596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A1430E-BFDE-4305-8387-06862DF5E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02962F2-6963-4CC1-A32D-7BE0D0AA8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88BE59A-7455-4050-BAB9-A69118606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20DD8-5204-4850-9080-4156F3ED02A7}" type="datetimeFigureOut">
              <a:rPr lang="hu-HU" smtClean="0"/>
              <a:t>2024.04.29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9DB1A93-1CF5-417C-9657-DEAE5B21A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BD5B750-AE18-4CBC-8A25-3054870C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87475-E6B1-49F9-9440-ED1DF8E6E6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2902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81615897-075D-47EF-A4C4-B22A98DBC5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FC0E2EB-7F8B-4F57-B39A-087926ED9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20C4096-08AB-4BCE-96B8-1679DB64D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20DD8-5204-4850-9080-4156F3ED02A7}" type="datetimeFigureOut">
              <a:rPr lang="hu-HU" smtClean="0"/>
              <a:t>2024.04.29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B553EA2-98BD-4D6F-943E-AA5E81146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5E296F9-2196-4A8F-B2E7-6060CD77A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87475-E6B1-49F9-9440-ED1DF8E6E6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539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D142B25-75EC-48E3-9D1F-3595A39E4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C08F766-BB57-4380-B11F-876348196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A0232DC-260B-4C16-BD5C-536E27C00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20DD8-5204-4850-9080-4156F3ED02A7}" type="datetimeFigureOut">
              <a:rPr lang="hu-HU" smtClean="0"/>
              <a:t>2024.04.29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C804F45-8B07-4B9B-8843-D434C0E25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8824429-CBEE-41A9-83BD-C0DA3F5D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87475-E6B1-49F9-9440-ED1DF8E6E6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8795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26608C-4905-4D34-9C51-00D702EBD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29B9963-A585-41D7-A2F1-81B05887A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DA66E46-C7B1-4F77-9A86-BC764A1C4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20DD8-5204-4850-9080-4156F3ED02A7}" type="datetimeFigureOut">
              <a:rPr lang="hu-HU" smtClean="0"/>
              <a:t>2024.04.29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E875161-FDE4-407A-9512-8A67528E5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E38448A-B216-4EC3-B86B-64F20F4C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87475-E6B1-49F9-9440-ED1DF8E6E6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69497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EA908D-2DF4-48C2-B18C-5C682C6B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A8DE301-8746-4769-BBDE-1530329549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5F63371-5C57-4D82-B7D9-C2D126207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293CDB9-CF59-4EDA-ACCD-BA46C9E2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20DD8-5204-4850-9080-4156F3ED02A7}" type="datetimeFigureOut">
              <a:rPr lang="hu-HU" smtClean="0"/>
              <a:t>2024.04.29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112E4E3-4B17-46BE-82D0-084A8D947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573093A-7CB0-4F7F-9A1A-D4A63158B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87475-E6B1-49F9-9440-ED1DF8E6E6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85640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58592F-87B2-45D8-806A-23E1201B5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316AD4B-3F48-45B2-A9BF-3B551FCAD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5896E8C-D8B9-4980-9610-B373C9A74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A4EB0235-7535-4C7D-8E60-DE309A5D5A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EB821E8D-DF7C-4383-9957-1FFBE88764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45FA30D3-A872-470E-AFA0-B9CC8BCB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20DD8-5204-4850-9080-4156F3ED02A7}" type="datetimeFigureOut">
              <a:rPr lang="hu-HU" smtClean="0"/>
              <a:t>2024.04.29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513A786-8BEA-4C63-9870-973C49F73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7719360-5E57-4D91-90F6-66C52797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87475-E6B1-49F9-9440-ED1DF8E6E6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776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10EE3E-FA66-4C6C-BC4E-178C03398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8761557-F887-4C24-B48A-7A6ED7718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20DD8-5204-4850-9080-4156F3ED02A7}" type="datetimeFigureOut">
              <a:rPr lang="hu-HU" smtClean="0"/>
              <a:t>2024.04.29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587CC12B-C30C-48EB-8627-208C8B37F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19A2715-9C55-4BC7-9A23-BFF9E2830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87475-E6B1-49F9-9440-ED1DF8E6E6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16329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6AAA3580-858F-40BA-BB6C-DF83ED5C7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20DD8-5204-4850-9080-4156F3ED02A7}" type="datetimeFigureOut">
              <a:rPr lang="hu-HU" smtClean="0"/>
              <a:t>2024.04.29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594A2C65-169A-459A-A717-2495DA68D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C5CB812-9934-45A6-BFF6-E324EE2B6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87475-E6B1-49F9-9440-ED1DF8E6E6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1265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A4767F-5B61-46E1-8AB8-91805B7D4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E6B7D2-9A41-4152-BBE8-19C5BDEE2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FE34C99-78CE-4D56-990D-EDE2C3A76C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837D2EF-CD0A-4EC5-871C-6F1935B64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20DD8-5204-4850-9080-4156F3ED02A7}" type="datetimeFigureOut">
              <a:rPr lang="hu-HU" smtClean="0"/>
              <a:t>2024.04.29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04FE0B8-7958-458A-AF1F-E63325F2F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6F3F6FE-B3DC-468D-B02F-616865F3F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87475-E6B1-49F9-9440-ED1DF8E6E6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83524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B10024-7796-4EC7-BE56-45F5C2E97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4430EEA6-CCFE-4ED7-91E0-32C4F7CCB2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2C22DCD-996A-4E3B-BEC9-1AF311192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0218EDD-B89C-43A9-84EB-09F860261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20DD8-5204-4850-9080-4156F3ED02A7}" type="datetimeFigureOut">
              <a:rPr lang="hu-HU" smtClean="0"/>
              <a:t>2024.04.29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1812FD5-E201-4A35-8223-549DAEEBF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5773849-D6D7-4B0D-9C7C-E862702B8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87475-E6B1-49F9-9440-ED1DF8E6E6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8545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A08BA59C-B8DB-4026-9062-54A9FCF04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4B566F6-F4C3-4CCD-B359-D79E7E4F1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46A3ED3-63DE-4999-ABBE-935ABF5235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20DD8-5204-4850-9080-4156F3ED02A7}" type="datetimeFigureOut">
              <a:rPr lang="hu-HU" smtClean="0"/>
              <a:t>2024.04.29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6501F19-D370-403F-BF2C-92023578E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4290EA5-A739-4DF3-B7F8-427832F19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87475-E6B1-49F9-9440-ED1DF8E6E60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361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Programming Background Images - Free Download on Freepik">
            <a:extLst>
              <a:ext uri="{FF2B5EF4-FFF2-40B4-BE49-F238E27FC236}">
                <a16:creationId xmlns:a16="http://schemas.microsoft.com/office/drawing/2014/main" id="{ECE7C3C7-912A-49FF-9CA0-BFA3BD0A9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1746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26924D0-A5C1-4296-A213-2843463BB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0981"/>
            <a:ext cx="9144000" cy="2387600"/>
          </a:xfrm>
        </p:spPr>
        <p:txBody>
          <a:bodyPr>
            <a:normAutofit/>
          </a:bodyPr>
          <a:lstStyle/>
          <a:p>
            <a:r>
              <a:rPr lang="hu-HU" sz="7200" b="1" cap="all" dirty="0">
                <a:solidFill>
                  <a:schemeClr val="bg1"/>
                </a:solidFill>
              </a:rPr>
              <a:t>Rajongói oldal 9A-B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076584A-6681-43EF-B0DE-D3CBB46F11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3219"/>
            <a:ext cx="9144000" cy="1655762"/>
          </a:xfrm>
        </p:spPr>
        <p:txBody>
          <a:bodyPr>
            <a:normAutofit/>
          </a:bodyPr>
          <a:lstStyle/>
          <a:p>
            <a:r>
              <a:rPr lang="hu-HU" sz="2800" dirty="0">
                <a:solidFill>
                  <a:schemeClr val="bg1"/>
                </a:solidFill>
              </a:rPr>
              <a:t>Novák Milán, Takács Levente, Pálinkás Hunor</a:t>
            </a:r>
          </a:p>
        </p:txBody>
      </p:sp>
    </p:spTree>
    <p:extLst>
      <p:ext uri="{BB962C8B-B14F-4D97-AF65-F5344CB8AC3E}">
        <p14:creationId xmlns:p14="http://schemas.microsoft.com/office/powerpoint/2010/main" val="380524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Programming Background Images - Free Download on Freepik">
            <a:extLst>
              <a:ext uri="{FF2B5EF4-FFF2-40B4-BE49-F238E27FC236}">
                <a16:creationId xmlns:a16="http://schemas.microsoft.com/office/drawing/2014/main" id="{ECE7C3C7-912A-49FF-9CA0-BFA3BD0A9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1746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31CF62F9-76A4-45FB-88AE-4A20585DA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501051"/>
            <a:ext cx="11684000" cy="606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09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ravis Scott –Fortnite Epic">
            <a:extLst>
              <a:ext uri="{FF2B5EF4-FFF2-40B4-BE49-F238E27FC236}">
                <a16:creationId xmlns:a16="http://schemas.microsoft.com/office/drawing/2014/main" id="{7B7EAEA4-5CD5-497A-BCB7-DBE91F7F8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83025" y="0"/>
            <a:ext cx="1995805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CA8CF7BB-45BA-4D5D-B691-EEBE83960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1500"/>
            <a:ext cx="9144000" cy="2387600"/>
          </a:xfrm>
        </p:spPr>
        <p:txBody>
          <a:bodyPr>
            <a:normAutofit/>
          </a:bodyPr>
          <a:lstStyle/>
          <a:p>
            <a:r>
              <a:rPr lang="hu-HU" sz="6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C0C0C0"/>
                </a:highlight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4064817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Programming Background Images - Free Download on Freepik">
            <a:extLst>
              <a:ext uri="{FF2B5EF4-FFF2-40B4-BE49-F238E27FC236}">
                <a16:creationId xmlns:a16="http://schemas.microsoft.com/office/drawing/2014/main" id="{ECE7C3C7-912A-49FF-9CA0-BFA3BD0A9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1746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38C2DD3A-9897-48C0-8FDA-0E81B67E1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342" y="203200"/>
            <a:ext cx="7717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09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Programming Background Images - Free Download on Freepik">
            <a:extLst>
              <a:ext uri="{FF2B5EF4-FFF2-40B4-BE49-F238E27FC236}">
                <a16:creationId xmlns:a16="http://schemas.microsoft.com/office/drawing/2014/main" id="{ECE7C3C7-912A-49FF-9CA0-BFA3BD0A9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1746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510B1545-6975-4F97-B147-410C20FDA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911479"/>
            <a:ext cx="11595100" cy="480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76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Programming Background Images - Free Download on Freepik">
            <a:extLst>
              <a:ext uri="{FF2B5EF4-FFF2-40B4-BE49-F238E27FC236}">
                <a16:creationId xmlns:a16="http://schemas.microsoft.com/office/drawing/2014/main" id="{ECE7C3C7-912A-49FF-9CA0-BFA3BD0A9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1746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829C841F-4CF8-477F-9CC9-64512B439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24" y="279400"/>
            <a:ext cx="9972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05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Programming Background Images - Free Download on Freepik">
            <a:extLst>
              <a:ext uri="{FF2B5EF4-FFF2-40B4-BE49-F238E27FC236}">
                <a16:creationId xmlns:a16="http://schemas.microsoft.com/office/drawing/2014/main" id="{ECE7C3C7-912A-49FF-9CA0-BFA3BD0A9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1746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F110172A-13DD-483A-B33C-E132CCF3F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31" y="444202"/>
            <a:ext cx="11895937" cy="614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3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Programming Background Images - Free Download on Freepik">
            <a:extLst>
              <a:ext uri="{FF2B5EF4-FFF2-40B4-BE49-F238E27FC236}">
                <a16:creationId xmlns:a16="http://schemas.microsoft.com/office/drawing/2014/main" id="{ECE7C3C7-912A-49FF-9CA0-BFA3BD0A9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1746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735B5448-A64F-4DDC-9792-9AF260F06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3" y="442580"/>
            <a:ext cx="11988173" cy="62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01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Programming Background Images - Free Download on Freepik">
            <a:extLst>
              <a:ext uri="{FF2B5EF4-FFF2-40B4-BE49-F238E27FC236}">
                <a16:creationId xmlns:a16="http://schemas.microsoft.com/office/drawing/2014/main" id="{ECE7C3C7-912A-49FF-9CA0-BFA3BD0A9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1746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5AD60372-0192-4BB6-BB5F-B8706B065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" y="415205"/>
            <a:ext cx="11645900" cy="602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23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Programming Background Images - Free Download on Freepik">
            <a:extLst>
              <a:ext uri="{FF2B5EF4-FFF2-40B4-BE49-F238E27FC236}">
                <a16:creationId xmlns:a16="http://schemas.microsoft.com/office/drawing/2014/main" id="{ECE7C3C7-912A-49FF-9CA0-BFA3BD0A9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1746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BC1A9249-53C8-484A-BE59-A98C149E7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478143"/>
            <a:ext cx="11722100" cy="607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05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Programming Background Images - Free Download on Freepik">
            <a:extLst>
              <a:ext uri="{FF2B5EF4-FFF2-40B4-BE49-F238E27FC236}">
                <a16:creationId xmlns:a16="http://schemas.microsoft.com/office/drawing/2014/main" id="{ECE7C3C7-912A-49FF-9CA0-BFA3BD0A9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1746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0951640B-8C6C-467E-8D5C-73991CFF0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826887"/>
            <a:ext cx="11912600" cy="5204226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76C0903E-9B02-4AFC-A5A8-33D350ED2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399" y="452921"/>
            <a:ext cx="4033202" cy="595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1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15</Words>
  <Application>Microsoft Office PowerPoint</Application>
  <PresentationFormat>Szélesvásznú</PresentationFormat>
  <Paragraphs>3</Paragraphs>
  <Slides>11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Office-téma</vt:lpstr>
      <vt:lpstr>Rajongói oldal 9A-B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Rajongói oldal 9A-B</dc:title>
  <dc:creator>Pálinkás Hunor</dc:creator>
  <cp:lastModifiedBy>Pálinkás Hunor</cp:lastModifiedBy>
  <cp:revision>4</cp:revision>
  <dcterms:created xsi:type="dcterms:W3CDTF">2024-04-29T10:45:44Z</dcterms:created>
  <dcterms:modified xsi:type="dcterms:W3CDTF">2024-04-29T10:56:50Z</dcterms:modified>
</cp:coreProperties>
</file>